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78" r:id="rId4"/>
    <p:sldId id="279" r:id="rId5"/>
    <p:sldId id="280" r:id="rId6"/>
    <p:sldId id="268" r:id="rId7"/>
    <p:sldId id="281" r:id="rId8"/>
    <p:sldId id="282" r:id="rId9"/>
    <p:sldId id="283" r:id="rId10"/>
    <p:sldId id="267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04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E32D-7493-274D-BB52-D3589ABD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F6E1C-5A5E-BE46-ABCB-8DDD9E97C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F447-2F90-304E-A894-1B67A489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26BA-25F7-714A-BF8D-DE50BCC2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79B3-EE4E-A549-A989-6CAFC59B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61BC-1A8E-3242-9B71-C3B4F0E7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D4748-57E5-C344-AF1B-3624121C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07E72-790B-274A-8B31-DFF79C72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6D0F5-A9AE-834A-B30B-7FE49933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15BA-F098-AD43-B265-0358714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28644-34F6-6645-A6B4-BBA1D00B8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D646-3B2E-3D41-A420-FECF37C08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47480-6C33-FF41-9973-AEFF6EFC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D4BCF-7579-7B42-9E63-4C6503C4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1F49-EC70-5D48-A444-2A0E09D7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A843-00D0-4742-A33F-317E04D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0B5C-4EDE-604E-AB12-CB32EBC6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DD16A-3407-4B45-981C-EDA22371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1357-1D90-CF4F-A929-09C81CB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1872-9F8E-4B4D-8313-AA33214A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393D-D33F-A445-B2F3-2C17B55A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0B6C-295F-5C41-B07C-90AF7CC4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C317-D4A8-094F-978C-0DE6ECDF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E447-03B8-DC4F-9FB6-98CAD25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765A-0F36-EC4A-84D9-B9D4AD71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79B0-4ABE-994C-8482-D6B23F03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78EA-19AA-F241-8721-52909CC7C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117E-A667-DD43-A68C-6853BF005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5437C-DC66-1741-BE6E-5A5A7AD2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54036-AD5C-0F48-84AA-0BD7A34B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2F2F-DFD1-5A44-8CD9-0F3503A7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0353-B49E-2149-BAB7-6AD92741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A6E-E893-4C4D-B282-7CCA2DACA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664FD-B735-E246-B0C1-3D895D475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2EEF-B091-3948-BCF9-04FA366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07B77-769B-CD44-9C57-66FE270A8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B0D49-982E-F842-B494-D77B768B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F4ADC-AFDE-F447-BB6D-2716AE75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644B5-C3F1-FA4B-BE66-65ED0B86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7B1C-1821-5A45-86D6-B9FBEB42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75D1-6D06-584A-ABBF-379818F7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F97FE-06B3-584F-98F0-192003E0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416FE-EEA1-CE49-8506-147A2ED8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2F26D-C663-0F4B-AE04-7F0732FB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05036-1BE5-6D4B-9F89-D9B7D37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B2B34-BD85-C847-BF7C-9111185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F6B3-3132-874F-84C6-1BFF37AD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48CB-FDAE-934E-9D53-6313DD93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6A174-C5F1-E04E-BA69-257E9B4D4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74F4C-992A-F347-A5A8-4B42B23B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6338-7576-B548-8EF6-45D14D7D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369C-7E31-5649-82B7-AB493682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A380-7C15-1547-AD1D-35AFCACF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9030A-4DE5-3F4C-9F0F-CDF6113D0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0799-F702-F441-B3C9-53EC1CD4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ED97B-84AB-FF46-AADB-251F79E2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9FAF-DFD1-6A44-8EEF-48A1266C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693C9-4C58-B44A-8A23-44DDBFF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C50AC-625A-9D44-A238-CF6D9327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6EEEE-FBCA-3F45-81F6-9555369D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0CBB-6150-4B4B-8CBE-830F8DB7E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B3E9-B434-194D-BB1F-C8F9FFFE69D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0EB9-F131-6540-B426-BAE929B62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CCB7-E3FD-2D44-9299-67B95501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938E-294F-3841-93CA-643AD8CC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E3C883-72A0-AC49-A72A-B551848B4C4A}"/>
              </a:ext>
            </a:extLst>
          </p:cNvPr>
          <p:cNvGrpSpPr/>
          <p:nvPr/>
        </p:nvGrpSpPr>
        <p:grpSpPr>
          <a:xfrm>
            <a:off x="1358877" y="289193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6E2EE9-50AC-6B47-A23A-2BABCD7F7C95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1A0FB0-3588-B140-82EA-68E9AAE477A4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BC81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A2BF-823F-BE4F-94E2-FB92128ECD2E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๕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C0012-8EC9-274D-BA1A-4FBD0EBF24C9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“การถอดคำประพันธ์เรื่อง</a:t>
                </a:r>
              </a:p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กาพย์พระไชยสุริยา”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0C3453-DF1D-9E49-A8AA-2E4B9FBCB3DF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FFBC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E40F0D-5D04-F849-8797-AC03ADA27AB6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34236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4915716" cy="923330"/>
            <a:chOff x="809224" y="592429"/>
            <a:chExt cx="4593631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593631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301421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กาพย์สุรางคนางค์ ๒๘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1B4D8-7B29-4D46-AC49-0031524143E8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9CD17D-F150-1F43-9E87-393DBA1E3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0570B8-6DD9-B949-9C35-589227B2D7C3}"/>
                </a:ext>
              </a:extLst>
            </p:cNvPr>
            <p:cNvSpPr txBox="1"/>
            <p:nvPr/>
          </p:nvSpPr>
          <p:spPr>
            <a:xfrm>
              <a:off x="2466143" y="2308855"/>
              <a:ext cx="7757804" cy="170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ขึ้นใหม่ในกน 		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กา ว่าปน 		ระคนกันไป 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เอ็นดูภูธร 	มานอนในไพร 	มณฑลต้นไทร 		แทนไพชยนต์สถาน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ส่วนสุมาลี 		วันทาสามี 		เทวีอยู่งาน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เฝ้าอยู่ดูแล 	เหมือนแต่ก่อนกาล 	ให้พระภูบาล 		สำราญ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วิญญา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0540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4915716" cy="923330"/>
            <a:chOff x="809224" y="592429"/>
            <a:chExt cx="4593631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593631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301421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กาพย์สุรางคนางค์ ๒๘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1B4D8-7B29-4D46-AC49-0031524143E8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9CD17D-F150-1F43-9E87-393DBA1E3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0570B8-6DD9-B949-9C35-589227B2D7C3}"/>
                </a:ext>
              </a:extLst>
            </p:cNvPr>
            <p:cNvSpPr txBox="1"/>
            <p:nvPr/>
          </p:nvSpPr>
          <p:spPr>
            <a:xfrm>
              <a:off x="2466143" y="2308855"/>
              <a:ext cx="7757804" cy="170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พระชวนนวลนอน 	เข็ญใจไม้ขอน 		เหมือนหมอนแม่นา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ภูธรสอนมนต์ 		ให้บ่นภาวนา 		เย็นค่ำร่ำว่า 	     กันป่าภัยพาล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วันนั้น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นท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		มีดารากร 		เป็นบริวาร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เห็นสิ้นดินฟ้า 		ในป่าท่าธาร 		มาลีคลี่บาน 	     ใบก้านอรชร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6634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4915716" cy="923330"/>
            <a:chOff x="809224" y="592429"/>
            <a:chExt cx="4593631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593631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301421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กาพย์สุรางคนางค์ ๒๘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1B4D8-7B29-4D46-AC49-0031524143E8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9CD17D-F150-1F43-9E87-393DBA1E3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0570B8-6DD9-B949-9C35-589227B2D7C3}"/>
                </a:ext>
              </a:extLst>
            </p:cNvPr>
            <p:cNvSpPr txBox="1"/>
            <p:nvPr/>
          </p:nvSpPr>
          <p:spPr>
            <a:xfrm>
              <a:off x="2466143" y="2308855"/>
              <a:ext cx="7757804" cy="170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เย็นฉ่ำน้ำฟ้า 		  ชื่นชะผกา 		  วายุพาขจร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สารพันจันทน์อิน 	รื่นกลิ่นเกสร 	   แตนต่อคลอร่อน      ว้าว่อนเวียนระวัน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จัน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ราคลาเคลื่อน 	  กระเวนไพรไก่เถื่อน 	   เตือนเพื่อนขานขัน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ปู่เจ้าเขาเขิน 		กู่เกริ่นหากัน 	   สินธุ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พุ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ลั่น 	  	  ครื้นครั่นหวั่นไหว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6897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4915716" cy="923330"/>
            <a:chOff x="809224" y="592429"/>
            <a:chExt cx="4593631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593631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301421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กาพย์สุรางคนางค์ ๒๘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1B4D8-7B29-4D46-AC49-0031524143E8}"/>
              </a:ext>
            </a:extLst>
          </p:cNvPr>
          <p:cNvGrpSpPr/>
          <p:nvPr/>
        </p:nvGrpSpPr>
        <p:grpSpPr>
          <a:xfrm>
            <a:off x="506714" y="1174759"/>
            <a:ext cx="11178572" cy="5389107"/>
            <a:chOff x="1943149" y="1307283"/>
            <a:chExt cx="8690465" cy="39724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9CD17D-F150-1F43-9E87-393DBA1E3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0570B8-6DD9-B949-9C35-589227B2D7C3}"/>
                </a:ext>
              </a:extLst>
            </p:cNvPr>
            <p:cNvSpPr txBox="1"/>
            <p:nvPr/>
          </p:nvSpPr>
          <p:spPr>
            <a:xfrm>
              <a:off x="2569168" y="2084151"/>
              <a:ext cx="7757804" cy="88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พระฟื้นตื่นนอน 	ไกลพระนคร 		สะท้อน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ถอ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นท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ัย</a:t>
              </a:r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เช้าตรู่สุริยน 	ขึ้นพ้นเมรุไกร 		มีกรรมจำไป 		ในป่าอารัญ 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ฯ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C0812-34B7-DB4F-B64E-22EDF0560A37}"/>
              </a:ext>
            </a:extLst>
          </p:cNvPr>
          <p:cNvGrpSpPr/>
          <p:nvPr/>
        </p:nvGrpSpPr>
        <p:grpSpPr>
          <a:xfrm>
            <a:off x="3315011" y="3647249"/>
            <a:ext cx="5361378" cy="2362712"/>
            <a:chOff x="3799279" y="4775620"/>
            <a:chExt cx="4391684" cy="19353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6BB769-CFB9-E342-A518-88C44BFE6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4B2D9E-A0EA-DF4D-AAE9-FCD39FE1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A1F722-35D4-8543-B11B-82C5168F4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F3BBC8-CE0B-E64D-88CF-F7F312FE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81477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164174"/>
            <a:ext cx="4915715" cy="923330"/>
            <a:chOff x="809225" y="592429"/>
            <a:chExt cx="4593630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5" y="592429"/>
              <a:ext cx="375152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425260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3027959" y="1743343"/>
              <a:ext cx="6795931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ขึ้นกงจงจำสำคัญ 			ทั้งกนปนกัน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รำพันมิ่งไม้ในดง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ไกรกร่างยางยูงสูงระหง 		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ลิงปลิงปริ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ประยงค์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คันทรงส่งกลิ่นฝิ่นฝาง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มะม่วงพลวงพลองช้องนาง 		หล่นเกลื่อนเถื่อนทาง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กินพลางเดินพลางหว่างเนิน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เห็นกวางย่างเยื้องชำเลืองเดิน 	เหมือนอย่างนางเชิญ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พระแสงสำอางข้างเคียง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8006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164174"/>
            <a:ext cx="4915715" cy="923330"/>
            <a:chOff x="809225" y="592429"/>
            <a:chExt cx="4593630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5" y="592429"/>
              <a:ext cx="375152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425260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3170880" y="1743343"/>
              <a:ext cx="6999120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เขาสูงฝูงหงส์ลงเรียง 			เริงร้องก้องเสียง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สำเนียงน่าฟังวังเวง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กลางไพรไก่ขันบรรเลง 		ฟังเสียงเพียงเพลง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ซอเจ้งจำเรียงเวียงวัง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ยูงทองร้องกะโต้งโห่งดัง 		เพียงฆ้องกลองระฆัง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แตรสังข์กังสดาลขานเสียง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กะลิงกะลางนางนวลนอนเรียง 	พญาลอคลอเคียง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แอ่นเอี้ยงอีโก้งโทงเทง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25553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164174"/>
            <a:ext cx="4915715" cy="923330"/>
            <a:chOff x="809225" y="592429"/>
            <a:chExt cx="4593630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5" y="592429"/>
              <a:ext cx="375152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425260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3246067" y="1777608"/>
              <a:ext cx="6084630" cy="2341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ค้อนทองเสียงร้องป๋อ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เป๋ง 		เพลินฟังวังเวง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อีเก้งเริงร้องลองเชิง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ฝูงละมั่งฝังดินกินเพลิง 		คางแข็งแรงเริง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ยืนเบิ่งบึ้งหน้าตาโพลง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ป่าสูงยูงยางช้างโขลง 			อึงคะนึงผึงโผง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โยงกันเล่นน้ำคล่ำไป 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ฯ</a:t>
              </a:r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37B115-699E-384B-A6F2-08AA5CD73505}"/>
              </a:ext>
            </a:extLst>
          </p:cNvPr>
          <p:cNvGrpSpPr/>
          <p:nvPr/>
        </p:nvGrpSpPr>
        <p:grpSpPr>
          <a:xfrm>
            <a:off x="5988720" y="4738439"/>
            <a:ext cx="4749488" cy="2093057"/>
            <a:chOff x="3799279" y="4775620"/>
            <a:chExt cx="4391684" cy="19353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30BEBE-9665-B14B-93E9-ABC88FA6E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DCE89A-118D-B548-84AA-896E7DC54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5AA8B7-61DB-7F46-B33C-8AB6639C0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CF73D1-4B3A-1A40-8367-07F1AF697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51849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5101246" cy="923330"/>
            <a:chOff x="809224" y="592429"/>
            <a:chExt cx="4767005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598634" y="656121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F9BD-CEE3-8047-BFD8-76009A14E522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EEC9E-53DF-F846-BDDC-5568E993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81F20-7651-E148-A7CF-17C3132A8FA7}"/>
                </a:ext>
              </a:extLst>
            </p:cNvPr>
            <p:cNvSpPr txBox="1"/>
            <p:nvPr/>
          </p:nvSpPr>
          <p:spPr>
            <a:xfrm>
              <a:off x="3213403" y="1743343"/>
              <a:ext cx="6795931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ขึ้นกกตกทุกข์ยาก 		แสนลำบากจากเวียงไชย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มันเผือกเลือกเผาไฟ 			กินผลไม้ได้เป็นแรง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รอนรอนอ่อนอัสดง 		พระสุริยงเย็นยอแสง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ช่วงดังน้ำครั่งแดง 			แฝงเมฆเขาเงาเมรุธร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ลิงค่างครางโครกครอก 	ฝูงจิ้งจอกออกเห่าหอน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ชะนีวิเวกวอน 				นกหกร่อนนอนรังเรียง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ลูกนกยกปีกป้อง 		อ้าปากร้องซ้องแซ่เสียง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แม่นกปกปีกเคียง 			เลี้ยงลูกอ่อนป้อนอาหาร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9821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5101246" cy="923330"/>
            <a:chOff x="809224" y="592429"/>
            <a:chExt cx="4767005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598634" y="656121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F9BD-CEE3-8047-BFD8-76009A14E522}"/>
              </a:ext>
            </a:extLst>
          </p:cNvPr>
          <p:cNvGrpSpPr/>
          <p:nvPr/>
        </p:nvGrpSpPr>
        <p:grpSpPr>
          <a:xfrm>
            <a:off x="506714" y="1034495"/>
            <a:ext cx="11178572" cy="6175887"/>
            <a:chOff x="1943149" y="1307283"/>
            <a:chExt cx="8690465" cy="42320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EEC9E-53DF-F846-BDDC-5568E993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81F20-7651-E148-A7CF-17C3132A8FA7}"/>
                </a:ext>
              </a:extLst>
            </p:cNvPr>
            <p:cNvSpPr txBox="1"/>
            <p:nvPr/>
          </p:nvSpPr>
          <p:spPr>
            <a:xfrm>
              <a:off x="3213403" y="1679775"/>
              <a:ext cx="6614223" cy="385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ภูธรนอนเนินเขา 		เคียงคลึงเคล้าเยา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ลย์</a:t>
              </a:r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ตกยากจากศฤงคาร 			สงสารน้องหมองพักตรา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ยากเย็นเห็นหน้าเจ้า 			สร่างโศกเศร้าเจ้าพี่อา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อยู่วังดังจัน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 			มาหม่นหมองละอองนวล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เพื่อนทุกข์สุขโศกเศร้า 		จะรักเจ้าเฝ้าสงวน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มิ่งขวัญอย่ารัญจวน 			นวลพักตร์น้องจะหมองศรี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ชวนชื่นกลืนกล้ำกลิ่น 			มิรู้สิ้นกลิ่นมาลี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คลึงเคล้าเย้ายวนยี 			ที่ทุกข์ร้อนหย่อนเย็นทรวง 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ฯ</a:t>
              </a:r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1204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5101246" cy="923330"/>
            <a:chOff x="809224" y="592429"/>
            <a:chExt cx="4767005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598634" y="656121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F9BD-CEE3-8047-BFD8-76009A14E522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EEC9E-53DF-F846-BDDC-5568E993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81F20-7651-E148-A7CF-17C3132A8FA7}"/>
                </a:ext>
              </a:extLst>
            </p:cNvPr>
            <p:cNvSpPr txBox="1"/>
            <p:nvPr/>
          </p:nvSpPr>
          <p:spPr>
            <a:xfrm>
              <a:off x="3529173" y="1716825"/>
              <a:ext cx="6795931" cy="3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สะ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ธุ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สะจะขอไหว้ 		พระศรีไตรสรณ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</a:t>
              </a:r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พ่อแม่แลครูบา 			เทวดาในราศี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ข้าเจ้าเอา 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		เข้ามาต่อ 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กามี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แก้ไขในเท่านี้ 				ดีมิด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อย่าตรีชา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จะร่ำคำต่อไป 			พอล่อใจกุมารา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ธรณีมีราชา 				เจ้าพาราสาวะ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ถี</a:t>
              </a:r>
              <a:endPara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ชื่อพระไชยสุริยา 		มีสุดามเหสี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ชื่อว่าสุมาลี 				อยู่บุรีไม่มีภัย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7135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5101246" cy="923330"/>
            <a:chOff x="809224" y="592429"/>
            <a:chExt cx="4767005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598634" y="656121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F9BD-CEE3-8047-BFD8-76009A14E522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EEC9E-53DF-F846-BDDC-5568E993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81F20-7651-E148-A7CF-17C3132A8FA7}"/>
                </a:ext>
              </a:extLst>
            </p:cNvPr>
            <p:cNvSpPr txBox="1"/>
            <p:nvPr/>
          </p:nvSpPr>
          <p:spPr>
            <a:xfrm>
              <a:off x="3553994" y="1743343"/>
              <a:ext cx="5468774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ข้าเฝ้าเหล่าเสนา 		มีกิริยาอัชฌาศัย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พ่อค้ามาแต่ไกล 			ได้อาศัยในพารา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ไพร่ฟ้าประชาชี 		ชาวบุรีก็ปรีดา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ทำไร่ข้าวไถนา 			ได้ข้าวปลาแลสาลี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อยู่มาหมู่ข้าเฝ้า 		ก็หาเยาวนารี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ที่หน้าตา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ดีดี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				ทำมโหรีที่เคหา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ค่ำเช้าเฝ้าสีซอ 		เข้าแต่หอล่อกามา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หาได้ให้ภริยา 				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โลโภ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พาให้บ้าใจ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3751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5101246" cy="923330"/>
            <a:chOff x="809224" y="592429"/>
            <a:chExt cx="4767005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598634" y="656121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F9BD-CEE3-8047-BFD8-76009A14E522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EEC9E-53DF-F846-BDDC-5568E993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81F20-7651-E148-A7CF-17C3132A8FA7}"/>
                </a:ext>
              </a:extLst>
            </p:cNvPr>
            <p:cNvSpPr txBox="1"/>
            <p:nvPr/>
          </p:nvSpPr>
          <p:spPr>
            <a:xfrm>
              <a:off x="3394305" y="1743343"/>
              <a:ext cx="5788151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ไม่จำคำพระเจ้า 		เหไปเข้าภาษาไสย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ถือดีมีข้าไท 				ฉ้อแต่ไพร่ใส่ขื่อคา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คดีที่มีคู่ 			คือไก่หมูเจ้าสุภา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ใครเอาข้าวปลามา 			ให้สุภาก็ว่าดี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ที่แพ้แก้ชนะ 			ไม่ถือพระประเวณี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ขี้ฉ้อก็ได้ดี 				ไล่ด่าตีมีอาญา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ที่ซื่อถือพระเจ้า 		ว่าโง่เง่าเต่าปูปลา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ผู้เฒ่าเหล่าเมธา 			ว่าใบ้บ้าสาระยำ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5049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7" y="164174"/>
            <a:ext cx="5101246" cy="923330"/>
            <a:chOff x="809224" y="592429"/>
            <a:chExt cx="4767005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4" y="592429"/>
              <a:ext cx="419734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598634" y="656121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กาพย์ยานี ๑๑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F9BD-CEE3-8047-BFD8-76009A14E522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EEC9E-53DF-F846-BDDC-5568E993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E81F20-7651-E148-A7CF-17C3132A8FA7}"/>
                </a:ext>
              </a:extLst>
            </p:cNvPr>
            <p:cNvSpPr txBox="1"/>
            <p:nvPr/>
          </p:nvSpPr>
          <p:spPr>
            <a:xfrm>
              <a:off x="3889762" y="1743343"/>
              <a:ext cx="5654219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ภิกษุสมณะ 		เหล่าก็ละพระ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ธรรม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คาถาว่าลำนำ 			ไปเร่ร่ำทำเฉโก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ไม่จำคำผู้ใหญ่ 	ศีรษะไม้ใจโยโส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ที่ดีมี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โข 			ข้าขอโมทนาไป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พาราสาวะ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ถี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		ใครไม่มีปรานีใคร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ดุดื้อถือแต่ใจ 			ที่ใครได้ใส่เอาพอ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ผู้ที่มีฝีมือ 		ทำดุดื้อไม่ซื้อขอ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ไล่คว้าผ้าที่คอ 			อะไรล่อก็เอาไป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8561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164174"/>
            <a:ext cx="4915715" cy="923330"/>
            <a:chOff x="809225" y="592429"/>
            <a:chExt cx="4593630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5" y="592429"/>
              <a:ext cx="375152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425260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3634494" y="1743343"/>
              <a:ext cx="6795931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พระไชยสุริยาภูมี 		พาพระมเหสี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มาที่ในลำสำเภา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ข้าวปลาหาไปไม่เบา 		นารีที่เยาว์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ก็เอาไปในเภตรา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เถ้าแก่ชาวแม่แซ่มา 		เสนีเสนา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ก็มาในลำสำเภา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ตีม้าล่อช่อใบใส่เสา 		วายุพยุเพลา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สำเภาก็ใช้ใบไป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8999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164174"/>
            <a:ext cx="4915715" cy="923330"/>
            <a:chOff x="809225" y="592429"/>
            <a:chExt cx="4593630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5" y="592429"/>
              <a:ext cx="375152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425260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3634494" y="1761506"/>
              <a:ext cx="5517990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เภตรามาในน้ำไหล 		ค่ำเช้าเปล่าใจ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ที่ในมหาวารี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พสุธาอาศัยไม่มี 		ราชานารี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อยู่ที่พระแกลแลดู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ปลากระโห้โลมาราหู 		เหราปลาทู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มีอยู่ในน้ำคล่ำไป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ราชาว้าเหว่หฤทัย 		วายุพาคลาไคล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มาในทะเลเอกา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5070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164174"/>
            <a:ext cx="4915715" cy="923330"/>
            <a:chOff x="809225" y="592429"/>
            <a:chExt cx="4593630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5" y="592429"/>
              <a:ext cx="375152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425260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3634494" y="1743343"/>
              <a:ext cx="6795931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แลไปไม่ปะพสุธา 		เปล่าใจนัยนา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โพล้เพล้เวลาราตรี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ราชาว่าแก่เสนี 		ใครรู้คดี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วารีนี้เท่าใดนา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ข้าเฝ้าเล่าแก่ราชา 		ว่าพระมหา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วารีนี้ไซร้ใหญ่โต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ไหลมาแต่ในคอโค 		แผ่ไปใหญ่โต</a:t>
              </a:r>
            </a:p>
            <a:p>
              <a:pPr algn="thaiDist"/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มโห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พาร์ล้ำน้ำไหล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3786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CF1ED7-41EF-E24C-8DFF-0B1B421FF966}"/>
              </a:ext>
            </a:extLst>
          </p:cNvPr>
          <p:cNvGrpSpPr/>
          <p:nvPr/>
        </p:nvGrpSpPr>
        <p:grpSpPr>
          <a:xfrm>
            <a:off x="-105176" y="164174"/>
            <a:ext cx="4915715" cy="923330"/>
            <a:chOff x="809225" y="592429"/>
            <a:chExt cx="4593630" cy="923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169EEA-B749-8D4C-B51A-AA9180E7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77" t="38122" r="21408" b="44601"/>
            <a:stretch/>
          </p:blipFill>
          <p:spPr>
            <a:xfrm>
              <a:off x="809225" y="592429"/>
              <a:ext cx="3751528" cy="9233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2F7E1E-558A-9142-85D1-0D9D0DA98548}"/>
                </a:ext>
              </a:extLst>
            </p:cNvPr>
            <p:cNvSpPr txBox="1"/>
            <p:nvPr/>
          </p:nvSpPr>
          <p:spPr>
            <a:xfrm>
              <a:off x="1425260" y="746318"/>
              <a:ext cx="39775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กาพย์ฉบัง ๑๖</a:t>
              </a:r>
              <a:endPara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35627-23D4-3F47-B504-FB47CAFFBA4E}"/>
              </a:ext>
            </a:extLst>
          </p:cNvPr>
          <p:cNvGrpSpPr/>
          <p:nvPr/>
        </p:nvGrpSpPr>
        <p:grpSpPr>
          <a:xfrm>
            <a:off x="506714" y="1034495"/>
            <a:ext cx="11178572" cy="5797001"/>
            <a:chOff x="1943149" y="1307283"/>
            <a:chExt cx="8690465" cy="39724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0AF94E-9DA5-E249-B695-A0C04FD7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DE5A4-5620-FF44-A092-0864CD28287A}"/>
                </a:ext>
              </a:extLst>
            </p:cNvPr>
            <p:cNvSpPr txBox="1"/>
            <p:nvPr/>
          </p:nvSpPr>
          <p:spPr>
            <a:xfrm>
              <a:off x="3519083" y="1734262"/>
              <a:ext cx="5538596" cy="310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บาลีมิได้แก้ไข 			ข้าพเจ้าเข้าใจ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ผู้ใหญ่ผู้เฒ่าเล่ามา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ว่ามีพญาสกุณา 		ใหญ่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ตม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โห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พาร์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กายาเท่าเขาคีรี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ชื่อว่าพญาสำภาที 		ใคร่รู้คดี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วารีนี้โตเท่าใด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โยโสโผผาถาไป 		พอพระ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สุริ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จะใกล้โพล้เพล้เวลา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8529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1336</Words>
  <Application>Microsoft Office PowerPoint</Application>
  <PresentationFormat>แบบจอกว้าง</PresentationFormat>
  <Paragraphs>137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27</cp:revision>
  <dcterms:created xsi:type="dcterms:W3CDTF">2021-05-08T13:54:34Z</dcterms:created>
  <dcterms:modified xsi:type="dcterms:W3CDTF">2022-07-19T06:25:55Z</dcterms:modified>
</cp:coreProperties>
</file>